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4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763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22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754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58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81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306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1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32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7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94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41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0BD93-E5E9-456C-AEE8-CB6992BDAFCC}" type="datetimeFigureOut">
              <a:rPr lang="en-US" smtClean="0"/>
              <a:t>1/29/2016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25B57-AD50-4E76-A747-39891AE3B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20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1632"/>
            <a:ext cx="4942438" cy="648789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Garrett Valley Quality Form 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49736"/>
            <a:ext cx="4191000" cy="358033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Place product photo here</a:t>
            </a:r>
            <a:endParaRPr lang="en-US" sz="2000" dirty="0"/>
          </a:p>
        </p:txBody>
      </p:sp>
      <p:pic>
        <p:nvPicPr>
          <p:cNvPr id="1026" name="Picture 2" descr="C:\Users\dalvarez\Desktop\Garrett Rebranding Colors - Naked\GarrettValley_LOGO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415" y="5409130"/>
            <a:ext cx="1391426" cy="139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75910" y="990600"/>
            <a:ext cx="2645227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Sales Rep:</a:t>
            </a:r>
          </a:p>
          <a:p>
            <a:endParaRPr lang="en-US" sz="1400" dirty="0" smtClean="0"/>
          </a:p>
          <a:p>
            <a:r>
              <a:rPr lang="en-US" sz="1400" dirty="0" smtClean="0"/>
              <a:t>Date:</a:t>
            </a:r>
          </a:p>
          <a:p>
            <a:endParaRPr lang="en-US" sz="1400" dirty="0" smtClean="0"/>
          </a:p>
          <a:p>
            <a:r>
              <a:rPr lang="en-US" sz="1400" dirty="0" smtClean="0"/>
              <a:t>Item:</a:t>
            </a:r>
          </a:p>
          <a:p>
            <a:endParaRPr lang="en-US" sz="1400" dirty="0" smtClean="0"/>
          </a:p>
          <a:p>
            <a:r>
              <a:rPr lang="en-US" sz="1400" dirty="0" smtClean="0"/>
              <a:t>Sell by Date:</a:t>
            </a:r>
          </a:p>
          <a:p>
            <a:endParaRPr lang="en-US" sz="1400" dirty="0" smtClean="0"/>
          </a:p>
          <a:p>
            <a:r>
              <a:rPr lang="en-US" sz="1400" dirty="0" smtClean="0"/>
              <a:t>Store Location: </a:t>
            </a:r>
            <a:r>
              <a:rPr lang="en-US" sz="1100" dirty="0" smtClean="0"/>
              <a:t>(Please include dull date code info) </a:t>
            </a:r>
          </a:p>
          <a:p>
            <a:endParaRPr lang="en-US" sz="1400" dirty="0"/>
          </a:p>
          <a:p>
            <a:endParaRPr lang="en-US" sz="1400" dirty="0" smtClean="0"/>
          </a:p>
          <a:p>
            <a:r>
              <a:rPr lang="en-US" sz="1400" dirty="0" smtClean="0"/>
              <a:t>Plant Est.:</a:t>
            </a:r>
          </a:p>
          <a:p>
            <a:endParaRPr lang="en-US" sz="1400" dirty="0" smtClean="0"/>
          </a:p>
          <a:p>
            <a:r>
              <a:rPr lang="en-US" sz="1400" dirty="0" smtClean="0"/>
              <a:t>Reason:</a:t>
            </a:r>
          </a:p>
          <a:p>
            <a:endParaRPr lang="en-US" sz="1400" dirty="0"/>
          </a:p>
          <a:p>
            <a:r>
              <a:rPr lang="en-US" sz="1400" dirty="0" smtClean="0"/>
              <a:t>Comments: </a:t>
            </a:r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/>
          </a:p>
          <a:p>
            <a:endParaRPr lang="en-US" sz="14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50724" y="411089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Product #: </a:t>
            </a:r>
            <a:endParaRPr lang="en-US" dirty="0" smtClean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562600" y="304800"/>
            <a:ext cx="0" cy="5943600"/>
          </a:xfrm>
          <a:prstGeom prst="line">
            <a:avLst/>
          </a:prstGeom>
          <a:ln>
            <a:solidFill>
              <a:schemeClr val="accent2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81000" y="838200"/>
            <a:ext cx="8458200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81000" y="6248400"/>
            <a:ext cx="7239000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47297" y="6309648"/>
            <a:ext cx="68175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Send forms to both Justin Crews at justin@wellshirefarms.com and Claus Christensen at claus@wellshirefarms.com</a:t>
            </a:r>
          </a:p>
        </p:txBody>
      </p:sp>
    </p:spTree>
    <p:extLst>
      <p:ext uri="{BB962C8B-B14F-4D97-AF65-F5344CB8AC3E}">
        <p14:creationId xmlns:p14="http://schemas.microsoft.com/office/powerpoint/2010/main" val="30751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52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Garrett Valley Quality Form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Garrett Valley Quality Form</dc:title>
  <dc:creator>Danielle Alvarez</dc:creator>
  <cp:lastModifiedBy>Danielle Alvarez</cp:lastModifiedBy>
  <cp:revision>3</cp:revision>
  <dcterms:created xsi:type="dcterms:W3CDTF">2016-01-29T13:52:24Z</dcterms:created>
  <dcterms:modified xsi:type="dcterms:W3CDTF">2016-01-29T14:10:10Z</dcterms:modified>
</cp:coreProperties>
</file>